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Crimson Pro Semi Bold"/>
      <p:regular r:id="rId18"/>
    </p:embeddedFont>
    <p:embeddedFont>
      <p:font typeface="Crimson Pro Semi Bold"/>
      <p:regular r:id="rId19"/>
    </p:embeddedFont>
    <p:embeddedFont>
      <p:font typeface="Crimson Pro Semi Bold"/>
      <p:regular r:id="rId20"/>
    </p:embeddedFont>
    <p:embeddedFont>
      <p:font typeface="Crimson Pro Semi Bold"/>
      <p:regular r:id="rId21"/>
    </p:embeddedFont>
    <p:embeddedFont>
      <p:font typeface="Heebo"/>
      <p:regular r:id="rId22"/>
    </p:embeddedFont>
    <p:embeddedFont>
      <p:font typeface="Heebo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340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SMART HOME 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964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Presented by- Lopamudra mohapatra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branch - CSAI (ii)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1325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guided by- prof. sahasranshu das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195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Future Trends in Smart Home Technology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977283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4204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AI and ML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469451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Tailor settings to your preferences. Improve voice control.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977283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4204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Health Applications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469451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Smart beds track sleep. Air purifiers monitor air quality. Wearables provide health data.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183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6728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Smart homes offer energy efficiency and security. They provide convenience and comfort. Smart homes represent the future of living.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035266"/>
            <a:ext cx="226814" cy="226814"/>
          </a:xfrm>
          <a:prstGeom prst="roundRect">
            <a:avLst>
              <a:gd name="adj" fmla="val 15001"/>
            </a:avLst>
          </a:prstGeom>
          <a:noFill/>
          <a:ln w="22860">
            <a:solidFill>
              <a:srgbClr val="2150FE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93790" y="49482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6255" y="405646"/>
            <a:ext cx="3687723" cy="460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contents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16255" y="1161455"/>
            <a:ext cx="13597890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introduction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516255" y="1563291"/>
            <a:ext cx="13597890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core components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16255" y="1965127"/>
            <a:ext cx="13597890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cost saving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516255" y="2366962"/>
            <a:ext cx="13597890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home security with smart technology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516255" y="2768798"/>
            <a:ext cx="13597890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automation</a:t>
            </a:r>
            <a:endParaRPr lang="en-US" sz="1150" dirty="0"/>
          </a:p>
        </p:txBody>
      </p:sp>
      <p:sp>
        <p:nvSpPr>
          <p:cNvPr id="8" name="Text 6"/>
          <p:cNvSpPr/>
          <p:nvPr/>
        </p:nvSpPr>
        <p:spPr>
          <a:xfrm>
            <a:off x="516255" y="3170634"/>
            <a:ext cx="13597890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growing eco system of smart appliance</a:t>
            </a:r>
            <a:endParaRPr lang="en-US" sz="1150" dirty="0"/>
          </a:p>
        </p:txBody>
      </p:sp>
      <p:sp>
        <p:nvSpPr>
          <p:cNvPr id="9" name="Text 7"/>
          <p:cNvSpPr/>
          <p:nvPr/>
        </p:nvSpPr>
        <p:spPr>
          <a:xfrm>
            <a:off x="516255" y="3572470"/>
            <a:ext cx="13597890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privacy security</a:t>
            </a:r>
            <a:endParaRPr lang="en-US" sz="1150" dirty="0"/>
          </a:p>
        </p:txBody>
      </p:sp>
      <p:sp>
        <p:nvSpPr>
          <p:cNvPr id="10" name="Text 8"/>
          <p:cNvSpPr/>
          <p:nvPr/>
        </p:nvSpPr>
        <p:spPr>
          <a:xfrm>
            <a:off x="516255" y="3974306"/>
            <a:ext cx="13597890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future trends in smart home </a:t>
            </a:r>
            <a:endParaRPr lang="en-US" sz="1150" dirty="0"/>
          </a:p>
        </p:txBody>
      </p:sp>
      <p:sp>
        <p:nvSpPr>
          <p:cNvPr id="11" name="Text 9"/>
          <p:cNvSpPr/>
          <p:nvPr/>
        </p:nvSpPr>
        <p:spPr>
          <a:xfrm>
            <a:off x="516255" y="4376142"/>
            <a:ext cx="13597890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conclusion</a:t>
            </a:r>
            <a:endParaRPr lang="en-US" sz="1150" dirty="0"/>
          </a:p>
        </p:txBody>
      </p:sp>
      <p:sp>
        <p:nvSpPr>
          <p:cNvPr id="12" name="Text 10"/>
          <p:cNvSpPr/>
          <p:nvPr/>
        </p:nvSpPr>
        <p:spPr>
          <a:xfrm>
            <a:off x="516255" y="4777978"/>
            <a:ext cx="13597890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13" name="Text 11"/>
          <p:cNvSpPr/>
          <p:nvPr/>
        </p:nvSpPr>
        <p:spPr>
          <a:xfrm>
            <a:off x="516255" y="5179814"/>
            <a:ext cx="13597890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14" name="Text 12"/>
          <p:cNvSpPr/>
          <p:nvPr/>
        </p:nvSpPr>
        <p:spPr>
          <a:xfrm>
            <a:off x="516255" y="5581650"/>
            <a:ext cx="13597890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15" name="Text 13"/>
          <p:cNvSpPr/>
          <p:nvPr/>
        </p:nvSpPr>
        <p:spPr>
          <a:xfrm>
            <a:off x="516255" y="5983486"/>
            <a:ext cx="13597890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16" name="Text 14"/>
          <p:cNvSpPr/>
          <p:nvPr/>
        </p:nvSpPr>
        <p:spPr>
          <a:xfrm>
            <a:off x="516255" y="6385322"/>
            <a:ext cx="13597890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17" name="Text 15"/>
          <p:cNvSpPr/>
          <p:nvPr/>
        </p:nvSpPr>
        <p:spPr>
          <a:xfrm>
            <a:off x="516255" y="6787158"/>
            <a:ext cx="13597890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18" name="Text 16"/>
          <p:cNvSpPr/>
          <p:nvPr/>
        </p:nvSpPr>
        <p:spPr>
          <a:xfrm>
            <a:off x="516255" y="7188994"/>
            <a:ext cx="13597890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19" name="Text 17"/>
          <p:cNvSpPr/>
          <p:nvPr/>
        </p:nvSpPr>
        <p:spPr>
          <a:xfrm>
            <a:off x="516255" y="7590830"/>
            <a:ext cx="13597890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endParaRPr lang="en-US" sz="11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Embark on a journey into the world of smart homes. Discover how they are changing the way we live.  Experience a new level of security and comfort.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82085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Core Components of a Smart Home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Smart Hubs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Central control units manage communication. Examples include Amazon Echo and Google Home. They utilize protocols like wifi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1152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Smart devices: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417849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These include smart lighting such as Philips Hue.. Security systems like Ring and smart appliances are included.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1152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8785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Energy Efficiency and Cost Savings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90072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988100" y="3985736"/>
            <a:ext cx="12168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9007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Smart Thermostats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39114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it is a  device that controls your home heating and colling. Save 10-12% on heating. Save 15% on cooling.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90072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4856202" y="3985736"/>
            <a:ext cx="1688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9007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Smart Lighting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391144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5422583" y="489013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system where we control our lights using smart phone. LEDs use 75% less energy. 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2790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Enhancing Home Security with Smart Technology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08562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879413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Smart Security Systems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724162"/>
            <a:ext cx="2291953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Wireless sensors detect intrusions. Professional monitoring is available 24/7. Arm and disarm remotely.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304" y="308562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3879413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Smart Cameras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4369832"/>
            <a:ext cx="229207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Monitor real-time video in HD. Receive motion-activated alerts.  Use facial recognition.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538" y="3085624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3879413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Smart Locks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4369832"/>
            <a:ext cx="2291953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Enjoy keyless entry. Lock and unlock remotely. Track activity logs. Issue temporary access codes.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69543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Convenience and Automation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028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Voice Assistants</a:t>
            </a:r>
            <a:endParaRPr lang="en-US" sz="2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690354" y="3703915"/>
            <a:ext cx="10132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937790" y="28020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Smart Routines</a:t>
            </a:r>
            <a:endParaRPr lang="en-US" sz="22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269605" y="2752844"/>
            <a:ext cx="14061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52545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Automated Shades</a:t>
            </a:r>
            <a:endParaRPr lang="en-US" sz="22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795974" y="5479018"/>
            <a:ext cx="13644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93790" y="67431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Voice control lets you manage devices easily. Set alarms, play music, and answer questions. Create routines to automate actions. Automate shades based on time or sunlight.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11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The Growing Ecosystem of Smart Appliances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48888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7156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Smart Refrigerators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206115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Use the built-in touchscreen. Monitor temperature and energy usage.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158734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385548"/>
            <a:ext cx="28760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Smart Washers &amp; Dryers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87596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Start and stop cycles remotely. Get notifications when laundry is done.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828586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6055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Smart Ovens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545818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Preheat and control temperature remotely. Use voice commands.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031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Addressing Privacy and Security Concerns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2960846"/>
            <a:ext cx="30480" cy="4065508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3455908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321599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6559510" y="3301008"/>
            <a:ext cx="12168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31876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 Encryption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3678079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Encrypt all data. Use strong passwords .Privacy Settings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867888" y="4177070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Review and adjust settings. Limit data collection. Opt out of personalized ads.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845022" y="5851565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2" name="Shape 9"/>
          <p:cNvSpPr/>
          <p:nvPr/>
        </p:nvSpPr>
        <p:spPr>
          <a:xfrm>
            <a:off x="6365200" y="561165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6535936" y="5696664"/>
            <a:ext cx="1688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867888" y="55833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Network Security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867888" y="6073735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Secure your Wi-Fi with WPA3. Use a firewall. Update device  regularly.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2025-03-02T18:46:47Z</dcterms:created>
  <dcterms:modified xsi:type="dcterms:W3CDTF">2025-03-02T18:46:47Z</dcterms:modified>
</cp:coreProperties>
</file>